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notesMasterIdLst>
    <p:notesMasterId r:id="rId4"/>
  </p:notesMasterIdLst>
  <p:handoutMasterIdLst>
    <p:handoutMasterId r:id="rId5"/>
  </p:handoutMasterIdLst>
  <p:sldIdLst>
    <p:sldId id="277" r:id="rId2"/>
    <p:sldId id="278" r:id="rId3"/>
  </p:sldIdLst>
  <p:sldSz cx="12188825" cy="6858000"/>
  <p:notesSz cx="6950075" cy="9236075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3839" userDrawn="1">
          <p15:clr>
            <a:srgbClr val="A4A3A4"/>
          </p15:clr>
        </p15:guide>
        <p15:guide id="9" pos="7055" userDrawn="1">
          <p15:clr>
            <a:srgbClr val="A4A3A4"/>
          </p15:clr>
        </p15:guide>
        <p15:guide id="10" orient="horz" pos="2184" userDrawn="1">
          <p15:clr>
            <a:srgbClr val="C35EA4"/>
          </p15:clr>
        </p15:guide>
        <p15:guide id="12" pos="5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9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D0E0"/>
    <a:srgbClr val="4F3C05"/>
    <a:srgbClr val="E51D33"/>
    <a:srgbClr val="DAA600"/>
    <a:srgbClr val="B686DA"/>
    <a:srgbClr val="FFA7A7"/>
    <a:srgbClr val="F2A36E"/>
    <a:srgbClr val="5781C1"/>
    <a:srgbClr val="F7F7F7"/>
    <a:srgbClr val="7294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9216" autoAdjust="0"/>
    <p:restoredTop sz="84642" autoAdjust="0"/>
  </p:normalViewPr>
  <p:slideViewPr>
    <p:cSldViewPr snapToGrid="0" showGuides="1">
      <p:cViewPr varScale="1">
        <p:scale>
          <a:sx n="76" d="100"/>
          <a:sy n="76" d="100"/>
        </p:scale>
        <p:origin x="216" y="672"/>
      </p:cViewPr>
      <p:guideLst>
        <p:guide pos="3839"/>
        <p:guide pos="7055"/>
        <p:guide orient="horz" pos="2184"/>
        <p:guide pos="5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napToGrid="0" showGuides="1">
      <p:cViewPr varScale="1">
        <p:scale>
          <a:sx n="71" d="100"/>
          <a:sy n="71" d="100"/>
        </p:scale>
        <p:origin x="2904" y="66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r">
              <a:defRPr sz="1200"/>
            </a:lvl1pPr>
          </a:lstStyle>
          <a:p>
            <a:fld id="{67F32F8B-429E-45D3-A6EF-7110C94B56DE}" type="datetimeFigureOut">
              <a:rPr lang="en-US" smtClean="0">
                <a:latin typeface="Arial" panose="020B0604020202020204" pitchFamily="34" charset="0"/>
              </a:rPr>
              <a:t>10/7/19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r">
              <a:defRPr sz="1200"/>
            </a:lvl1pPr>
          </a:lstStyle>
          <a:p>
            <a:fld id="{D0A90A03-D856-401F-8EAD-377E18EE9FD0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268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2.png>
</file>

<file path=ppt/media/image3.jpeg>
</file>

<file path=ppt/media/image5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2663" y="290513"/>
            <a:ext cx="4984750" cy="2805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3" tIns="46216" rIns="92433" bIns="4621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2638" y="3238364"/>
            <a:ext cx="6504800" cy="5740537"/>
          </a:xfrm>
          <a:prstGeom prst="rect">
            <a:avLst/>
          </a:prstGeom>
        </p:spPr>
        <p:txBody>
          <a:bodyPr vert="horz" lIns="92433" tIns="46216" rIns="92433" bIns="46216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62700" y="8772669"/>
            <a:ext cx="585768" cy="463406"/>
          </a:xfrm>
          <a:prstGeom prst="rect">
            <a:avLst/>
          </a:prstGeom>
        </p:spPr>
        <p:txBody>
          <a:bodyPr vert="horz" lIns="92433" tIns="46216" rIns="92433" bIns="46216" rtlCol="0" anchor="b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F42FCFFD-459B-4F74-BD48-8157E1337D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88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12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24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36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48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2189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goal of this style guide is to help provide</a:t>
            </a:r>
            <a:r>
              <a:rPr lang="en-US" baseline="0" dirty="0"/>
              <a:t> a consistent use across presentations across the campus. This template is not to be used with the Board of Trustees meetings. A more simplified version is going out for that and is not to be altered.</a:t>
            </a:r>
          </a:p>
          <a:p>
            <a:endParaRPr lang="en-US" baseline="0" dirty="0"/>
          </a:p>
          <a:p>
            <a:r>
              <a:rPr lang="en-US" baseline="0" dirty="0"/>
              <a:t>This is purely for a campus-wide template for your organizations, if you wish to use it. You can alter it as you wish for your own use.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15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12182943" cy="6861313"/>
            <a:chOff x="-1" y="-2"/>
            <a:chExt cx="12186116" cy="686131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12C017-81AE-BC47-B039-423D3A3E30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-2"/>
              <a:ext cx="12186116" cy="686131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916E28-3B64-0C4F-A3C2-012A647E25E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8947" y="1068298"/>
              <a:ext cx="2350430" cy="761639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61144D-925C-6649-8B8D-0BA5AE873666}"/>
                </a:ext>
              </a:extLst>
            </p:cNvPr>
            <p:cNvCxnSpPr/>
            <p:nvPr userDrawn="1"/>
          </p:nvCxnSpPr>
          <p:spPr>
            <a:xfrm>
              <a:off x="5467197" y="610930"/>
              <a:ext cx="0" cy="1340042"/>
            </a:xfrm>
            <a:prstGeom prst="line">
              <a:avLst/>
            </a:prstGeom>
            <a:ln w="1270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15975" y="197449"/>
            <a:ext cx="6399133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36759" y="1599715"/>
            <a:ext cx="3848335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400" b="1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8799513" y="1599711"/>
            <a:ext cx="2444074" cy="3657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FontTx/>
              <a:buNone/>
              <a:defRPr sz="1400"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781473" y="1641764"/>
            <a:ext cx="0" cy="290945"/>
          </a:xfrm>
          <a:prstGeom prst="line">
            <a:avLst/>
          </a:prstGeom>
          <a:ln w="31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73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551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or Call Out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546707"/>
            <a:ext cx="12188825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762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black">
          <a:xfrm>
            <a:off x="5355676" y="4395901"/>
            <a:ext cx="1477474" cy="777656"/>
            <a:chOff x="1862" y="1719"/>
            <a:chExt cx="1889" cy="994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64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1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167178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68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Section Break or 2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1523604" y="5333775"/>
            <a:ext cx="9141619" cy="6508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 marL="51435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77152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102870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speaker name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619063"/>
            <a:ext cx="12188825" cy="19209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3792883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44353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523604" y="598170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black">
          <a:xfrm>
            <a:off x="5557978" y="2856029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21982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43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l 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8"/>
              </a:spcAft>
              <a:buNone/>
              <a:defRPr lang="en-US" sz="2000" b="1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202104"/>
            <a:ext cx="976799" cy="514129"/>
            <a:chOff x="1862" y="1719"/>
            <a:chExt cx="1889" cy="994"/>
          </a:xfrm>
          <a:solidFill>
            <a:schemeClr val="bg1"/>
          </a:solidFill>
        </p:grpSpPr>
        <p:sp>
          <p:nvSpPr>
            <p:cNvPr id="12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734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4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64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0464" y="960583"/>
            <a:ext cx="5119307" cy="530352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7175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7175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03043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5" y="960583"/>
            <a:ext cx="5119307" cy="530352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7639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5304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507359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Group 4"/>
          <p:cNvGrpSpPr>
            <a:grpSpLocks noChangeAspect="1"/>
          </p:cNvGrpSpPr>
          <p:nvPr userDrawn="1"/>
        </p:nvGrpSpPr>
        <p:grpSpPr bwMode="gray">
          <a:xfrm>
            <a:off x="183196" y="6126956"/>
            <a:ext cx="544758" cy="548640"/>
            <a:chOff x="4703" y="3389"/>
            <a:chExt cx="437" cy="440"/>
          </a:xfrm>
        </p:grpSpPr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80353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71355" y="671267"/>
            <a:ext cx="1096994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d Title and Conten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1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ellow 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ltGray">
          <a:xfrm>
            <a:off x="0" y="-19187"/>
            <a:ext cx="12222928" cy="68771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99567" y="197449"/>
            <a:ext cx="8836324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99568" y="1599715"/>
            <a:ext cx="5734288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171008" y="1599711"/>
            <a:ext cx="2879309" cy="3657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61144D-925C-6649-8B8D-0BA5AE873666}"/>
              </a:ext>
            </a:extLst>
          </p:cNvPr>
          <p:cNvCxnSpPr/>
          <p:nvPr/>
        </p:nvCxnSpPr>
        <p:spPr>
          <a:xfrm>
            <a:off x="3034620" y="593836"/>
            <a:ext cx="0" cy="134004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1220BF2-3585-BC43-A835-8B8711891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440"/>
          <a:stretch/>
        </p:blipFill>
        <p:spPr bwMode="ltGray">
          <a:xfrm>
            <a:off x="397669" y="868067"/>
            <a:ext cx="2255248" cy="7315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057698" y="1641764"/>
            <a:ext cx="0" cy="29094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67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l Title and Content">
    <p:bg>
      <p:bgPr>
        <a:solidFill>
          <a:srgbClr val="59C3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4049" y="671267"/>
            <a:ext cx="1098263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7982" y="960583"/>
            <a:ext cx="5120640" cy="512064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6267232" y="960583"/>
            <a:ext cx="5120640" cy="5120640"/>
          </a:xfrm>
          <a:prstGeom prst="rect">
            <a:avLst/>
          </a:prstGeom>
        </p:spPr>
        <p:txBody>
          <a:bodyPr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085" y="2113900"/>
            <a:ext cx="5156443" cy="40860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8560" y="2113903"/>
            <a:ext cx="5181838" cy="402409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14350" y="1238250"/>
            <a:ext cx="5238750" cy="876300"/>
          </a:xfrm>
        </p:spPr>
        <p:txBody>
          <a:bodyPr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303962" y="1238250"/>
            <a:ext cx="5238750" cy="876300"/>
          </a:xfrm>
        </p:spPr>
        <p:txBody>
          <a:bodyPr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60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/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749585" y="1600200"/>
            <a:ext cx="5156443" cy="459970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6118060" y="1607987"/>
            <a:ext cx="5181838" cy="45300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742950" y="742950"/>
            <a:ext cx="10591800" cy="80010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121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ections with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0500" y="3492503"/>
            <a:ext cx="4249192" cy="26900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24033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98283" y="3488707"/>
            <a:ext cx="4249192" cy="2649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1096249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6424033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65212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404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535" y="3410550"/>
            <a:ext cx="3199567" cy="23985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6183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6183" y="3390904"/>
            <a:ext cx="3199567" cy="23622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49106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406183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062830" y="915915"/>
            <a:ext cx="3199567" cy="914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13"/>
          </p:nvPr>
        </p:nvSpPr>
        <p:spPr>
          <a:xfrm>
            <a:off x="8062830" y="3390904"/>
            <a:ext cx="3199567" cy="23622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62830" y="1868487"/>
            <a:ext cx="3199567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s with title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559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1130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495061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494630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7935863" y="4150844"/>
            <a:ext cx="3199567" cy="135889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935434" y="1688629"/>
            <a:ext cx="3199567" cy="21945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132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section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749106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3453500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3453071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6195986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195555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7"/>
          </p:nvPr>
        </p:nvSpPr>
        <p:spPr>
          <a:xfrm>
            <a:off x="8938473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8938042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74910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3453500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598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8938473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565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2894" y="1430339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72894" y="1849623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53607" y="1430337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072894" y="2982913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2"/>
          </p:nvPr>
        </p:nvSpPr>
        <p:spPr>
          <a:xfrm>
            <a:off x="4072894" y="3402199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653607" y="2982912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4072894" y="4535489"/>
            <a:ext cx="5027890" cy="41751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4072894" y="4954774"/>
            <a:ext cx="5027890" cy="952316"/>
          </a:xfrm>
          <a:prstGeom prst="rect">
            <a:avLst/>
          </a:prstGeom>
        </p:spPr>
        <p:txBody>
          <a:bodyPr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2653607" y="4535487"/>
            <a:ext cx="1371243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13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1400" cap="none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7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ltGray">
          <a:xfrm>
            <a:off x="5884" y="-3313"/>
            <a:ext cx="12182943" cy="6861313"/>
            <a:chOff x="4414" y="-2485"/>
            <a:chExt cx="9139587" cy="514598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D934819-4139-3B46-BA5D-0EB3E1812D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ltGray">
            <a:xfrm>
              <a:off x="4414" y="-2485"/>
              <a:ext cx="9139587" cy="514598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220BF2-3585-BC43-A835-8B871189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ltGray">
            <a:xfrm>
              <a:off x="6696636" y="535220"/>
              <a:ext cx="2097110" cy="411836"/>
            </a:xfrm>
            <a:prstGeom prst="rect">
              <a:avLst/>
            </a:prstGeom>
          </p:spPr>
        </p:pic>
      </p:grpSp>
      <p:sp>
        <p:nvSpPr>
          <p:cNvPr id="15" name="Rectangle 14"/>
          <p:cNvSpPr/>
          <p:nvPr/>
        </p:nvSpPr>
        <p:spPr>
          <a:xfrm>
            <a:off x="8909538" y="1594407"/>
            <a:ext cx="221536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2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1125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498635" y="1"/>
            <a:ext cx="8836324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498634" y="1419606"/>
            <a:ext cx="8856938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484784" y="1865895"/>
            <a:ext cx="8870789" cy="566020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0" indent="0">
              <a:buFontTx/>
              <a:buNone/>
              <a:defRPr sz="1200" i="1">
                <a:solidFill>
                  <a:schemeClr val="bg1"/>
                </a:solidFill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540140" y="128550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09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58616" y="668401"/>
            <a:ext cx="10631784" cy="80871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None/>
              <a:defRPr b="1" cap="all" baseline="0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256677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48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hoto with Title/Subtitle/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hidden">
          <a:xfrm>
            <a:off x="2220109" y="0"/>
            <a:ext cx="9987762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C6FE92-E738-A94C-9AF4-F919BA9C0DF8}"/>
              </a:ext>
            </a:extLst>
          </p:cNvPr>
          <p:cNvCxnSpPr>
            <a:cxnSpLocks/>
          </p:cNvCxnSpPr>
          <p:nvPr/>
        </p:nvCxnSpPr>
        <p:spPr>
          <a:xfrm>
            <a:off x="672980" y="2739743"/>
            <a:ext cx="8683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561832" y="419102"/>
            <a:ext cx="8224283" cy="19685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1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short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61832" y="3022600"/>
            <a:ext cx="8224283" cy="558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 b="1" cap="all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SUBTITLE HERE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61832" y="3581401"/>
            <a:ext cx="8224283" cy="29189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Aft>
                <a:spcPts val="338"/>
              </a:spcAft>
              <a:buNone/>
              <a:defRPr sz="1800" b="0" cap="none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0"/>
            <a:r>
              <a:rPr lang="en-US" dirty="0"/>
              <a:t>Enter you text here</a:t>
            </a:r>
          </a:p>
        </p:txBody>
      </p:sp>
      <p:grpSp>
        <p:nvGrpSpPr>
          <p:cNvPr id="56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7" name="Freeform 96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8" name="Freeform 97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9" name="Freeform 98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97055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0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67348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01630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9123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  <a:solidFill>
            <a:srgbClr val="6985BB"/>
          </a:solidFill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68041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51" y="541767"/>
            <a:ext cx="4573658" cy="24669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</p:spTree>
    <p:extLst>
      <p:ext uri="{BB962C8B-B14F-4D97-AF65-F5344CB8AC3E}">
        <p14:creationId xmlns:p14="http://schemas.microsoft.com/office/powerpoint/2010/main" val="33807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2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9" name="Group 8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77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3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accent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grpSp>
        <p:nvGrpSpPr>
          <p:cNvPr id="10" name="Group 9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20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383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469188" y="3926980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469188" y="3125439"/>
            <a:ext cx="467723" cy="0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400" b="0" i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0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5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1" y="-3313"/>
            <a:ext cx="7021271" cy="686131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4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26980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5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8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76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Section Break or Call Ou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 userDrawn="1"/>
        </p:nvGrpSpPr>
        <p:grpSpPr bwMode="black">
          <a:xfrm>
            <a:off x="5355676" y="4395901"/>
            <a:ext cx="1477474" cy="777656"/>
            <a:chOff x="1862" y="1719"/>
            <a:chExt cx="1889" cy="994"/>
          </a:xfrm>
          <a:solidFill>
            <a:schemeClr val="bg1"/>
          </a:solidFill>
        </p:grpSpPr>
        <p:sp>
          <p:nvSpPr>
            <p:cNvPr id="5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546707"/>
            <a:ext cx="12188825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762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03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3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37983" y="1290323"/>
            <a:ext cx="10512862" cy="46466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A589ED4-99A7-154B-BB72-DF40B355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AutoShape 11"/>
          <p:cNvSpPr>
            <a:spLocks noChangeAspect="1" noChangeArrowheads="1" noTextEdit="1"/>
          </p:cNvSpPr>
          <p:nvPr/>
        </p:nvSpPr>
        <p:spPr bwMode="auto">
          <a:xfrm>
            <a:off x="10133550" y="6100770"/>
            <a:ext cx="1814039" cy="64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charset="0"/>
              <a:cs typeface="+mn-cs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13" name="Freeform 1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Freeform 1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Freeform 1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" name="Freeform 1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1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2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Freeform 2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Freeform 2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3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3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3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3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4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4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7" name="Freeform 4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32420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  <p:sldLayoutId id="2147483801" r:id="rId18"/>
    <p:sldLayoutId id="2147483802" r:id="rId19"/>
    <p:sldLayoutId id="2147483803" r:id="rId20"/>
    <p:sldLayoutId id="2147483804" r:id="rId21"/>
    <p:sldLayoutId id="2147483805" r:id="rId22"/>
    <p:sldLayoutId id="2147483806" r:id="rId23"/>
    <p:sldLayoutId id="2147483807" r:id="rId24"/>
    <p:sldLayoutId id="2147483808" r:id="rId25"/>
    <p:sldLayoutId id="2147483809" r:id="rId26"/>
    <p:sldLayoutId id="2147483810" r:id="rId27"/>
    <p:sldLayoutId id="2147483811" r:id="rId28"/>
    <p:sldLayoutId id="2147483812" r:id="rId29"/>
    <p:sldLayoutId id="2147483813" r:id="rId30"/>
    <p:sldLayoutId id="2147483815" r:id="rId31"/>
    <p:sldLayoutId id="2147483816" r:id="rId32"/>
    <p:sldLayoutId id="2147483817" r:id="rId33"/>
    <p:sldLayoutId id="2147483818" r:id="rId34"/>
    <p:sldLayoutId id="2147483819" r:id="rId35"/>
    <p:sldLayoutId id="2147483820" r:id="rId36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400" b="0" kern="1200" cap="none" spc="2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20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4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DRAFT-Marcom-New-Brand-Template-2019-DRAFT-v1.5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Brand Styleguide-template.pptx" id="{AAC239A1-C9C6-48F7-948A-CD97C42D0AF7}" vid="{59AB1950-129A-41F8-9EAD-B368FC9CB496}"/>
    </a:ext>
  </a:extLst>
</a:theme>
</file>

<file path=ppt/theme/theme2.xml><?xml version="1.0" encoding="utf-8"?>
<a:theme xmlns:a="http://schemas.openxmlformats.org/drawingml/2006/main" name="Office Theme">
  <a:themeElements>
    <a:clrScheme name="SMU 2019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F1053"/>
      </a:accent3>
      <a:accent4>
        <a:srgbClr val="F9C80E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  <wetp:taskpane dockstate="right" visibility="0" width="350" row="5">
    <wetp:webextensionref xmlns:r="http://schemas.openxmlformats.org/officeDocument/2006/relationships" r:id="rId2"/>
  </wetp:taskpane>
  <wetp:taskpane dockstate="right" visibility="0" width="350" row="6">
    <wetp:webextensionref xmlns:r="http://schemas.openxmlformats.org/officeDocument/2006/relationships" r:id="rId3"/>
  </wetp:taskpane>
  <wetp:taskpane dockstate="right" visibility="0" width="350" row="7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F46F5C60-735F-426F-B739-20E46EBD2D24}">
  <we:reference id="wa104380907" version="1.0.0.0" store="en-US" storeType="OMEX"/>
  <we:alternateReferences>
    <we:reference id="WA104380907" version="1.0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64C9A25-6582-43EF-B99F-F947905DA784}">
  <we:reference id="wa104178141" version="3.10.0.197" store="en-US" storeType="OMEX"/>
  <we:alternateReferences>
    <we:reference id="WA104178141" version="3.10.0.197" store="WA10417814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0F5F422E-648B-48B0-8D72-60FE1CC6659D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BF0B89F5-F4A8-442B-9F20-172DE3AC2A60}">
  <we:reference id="wa104379279" version="2.1.0.0" store="en-US" storeType="OMEX"/>
  <we:alternateReferences>
    <we:reference id="WA104379279" version="2.1.0.0" store="WA10437927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DRAFT-Marcom-New-Brand-Template-2019-DRAFT-v1</Template>
  <TotalTime>0</TotalTime>
  <Words>80</Words>
  <Application>Microsoft Macintosh PowerPoint</Application>
  <PresentationFormat>Custom</PresentationFormat>
  <Paragraphs>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Courier New</vt:lpstr>
      <vt:lpstr>DRAFT-Marcom-New-Brand-Template-2019-DRAFT-v1.5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Jaclyn Coate</dc:creator>
  <cp:lastModifiedBy>Jaclyn Coate</cp:lastModifiedBy>
  <cp:revision>1</cp:revision>
  <cp:lastPrinted>2019-05-15T16:46:10Z</cp:lastPrinted>
  <dcterms:created xsi:type="dcterms:W3CDTF">2019-10-08T01:25:05Z</dcterms:created>
  <dcterms:modified xsi:type="dcterms:W3CDTF">2019-10-08T01:25:53Z</dcterms:modified>
</cp:coreProperties>
</file>

<file path=docProps/thumbnail.jpeg>
</file>